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57" r:id="rId4"/>
    <p:sldId id="259" r:id="rId5"/>
    <p:sldId id="281" r:id="rId6"/>
    <p:sldId id="262" r:id="rId7"/>
    <p:sldId id="263" r:id="rId8"/>
    <p:sldId id="264" r:id="rId9"/>
    <p:sldId id="265" r:id="rId10"/>
    <p:sldId id="266" r:id="rId11"/>
    <p:sldId id="267" r:id="rId12"/>
    <p:sldId id="274" r:id="rId13"/>
    <p:sldId id="275" r:id="rId14"/>
    <p:sldId id="276" r:id="rId15"/>
    <p:sldId id="284" r:id="rId16"/>
    <p:sldId id="268" r:id="rId17"/>
    <p:sldId id="282" r:id="rId18"/>
    <p:sldId id="271" r:id="rId19"/>
    <p:sldId id="283" r:id="rId20"/>
    <p:sldId id="272" r:id="rId21"/>
    <p:sldId id="279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A901D-7827-40C1-B212-C3254E8A9D88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752B7-D595-4FB3-882F-94AF3832C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6E1A9-BC9D-4A29-938E-CF097E14749E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3FE4D-E237-4610-870E-B7B6BDC42D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3FE4D-E237-4610-870E-B7B6BDC42D2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Documents%20and%20Settings\Admin\&#1056;&#1072;&#1073;&#1086;&#1095;&#1080;&#1081;%20&#1089;&#1090;&#1086;&#1083;\&#1087;&#1090;&#1080;&#1094;&#1099;\&#1048;&#1085;&#1076;&#1102;&#1082;%20-%20&#1050;&#1091;&#1083;&#1076;&#1099;&#1082;&#1072;&#1085;&#1100;&#1077;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Documents%20and%20Settings\Admin\&#1056;&#1072;&#1073;&#1086;&#1095;&#1080;&#1081;%20&#1089;&#1090;&#1086;&#1083;\&#1087;&#1090;&#1080;&#1094;&#1099;\petuh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18.jpeg"/><Relationship Id="rId9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7.jpeg"/><Relationship Id="rId7" Type="http://schemas.openxmlformats.org/officeDocument/2006/relationships/image" Target="../media/image2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0.jpeg"/><Relationship Id="rId10" Type="http://schemas.openxmlformats.org/officeDocument/2006/relationships/image" Target="../media/image30.jpeg"/><Relationship Id="rId4" Type="http://schemas.openxmlformats.org/officeDocument/2006/relationships/image" Target="../media/image26.jpeg"/><Relationship Id="rId9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file:///C:\Documents%20and%20Settings\Admin\&#1056;&#1072;&#1073;&#1086;&#1095;&#1080;&#1081;%20&#1089;&#1090;&#1086;&#1083;\&#1087;&#1090;&#1080;&#1094;&#1099;\petuh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Documents%20and%20Settings\Admin\&#1056;&#1072;&#1073;&#1086;&#1095;&#1080;&#1081;%20&#1089;&#1090;&#1086;&#1083;\&#1087;&#1090;&#1080;&#1094;&#1099;\Kudahtane-ptichii_dvor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Documents%20and%20Settings\Admin\&#1056;&#1072;&#1073;&#1086;&#1095;&#1080;&#1081;%20&#1089;&#1090;&#1086;&#1083;\&#1087;&#1090;&#1080;&#1094;&#1099;\gussi_gussi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Documents%20and%20Settings\Admin\&#1056;&#1072;&#1073;&#1086;&#1095;&#1080;&#1081;%20&#1089;&#1090;&#1086;&#1083;\&#1087;&#1090;&#1080;&#1094;&#1099;\-&#1059;&#1090;&#1082;&#1080;%20&#1082;&#1088;&#1080;&#1082;&#1080;%201(kamusic.ru)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Домашние птицы.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212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1092061"/>
            <a:ext cx="7885046" cy="57659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00486" cy="608332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effectLst/>
              </a:rPr>
              <a:t>Распускает хвост павлином,</a:t>
            </a:r>
            <a:br>
              <a:rPr lang="ru-RU" sz="4000" dirty="0" smtClean="0">
                <a:solidFill>
                  <a:srgbClr val="FF0000"/>
                </a:solidFill>
                <a:effectLst/>
              </a:rPr>
            </a:br>
            <a:r>
              <a:rPr lang="ru-RU" sz="4000" dirty="0" smtClean="0">
                <a:solidFill>
                  <a:srgbClr val="FF0000"/>
                </a:solidFill>
                <a:effectLst/>
              </a:rPr>
              <a:t> Ходит важным господином,</a:t>
            </a:r>
            <a:br>
              <a:rPr lang="ru-RU" sz="4000" dirty="0" smtClean="0">
                <a:solidFill>
                  <a:srgbClr val="FF0000"/>
                </a:solidFill>
                <a:effectLst/>
              </a:rPr>
            </a:br>
            <a:r>
              <a:rPr lang="ru-RU" sz="4000" dirty="0" smtClean="0">
                <a:solidFill>
                  <a:srgbClr val="FF0000"/>
                </a:solidFill>
                <a:effectLst/>
              </a:rPr>
              <a:t> По земле ногами – стук,</a:t>
            </a:r>
            <a:br>
              <a:rPr lang="ru-RU" sz="4000" dirty="0" smtClean="0">
                <a:solidFill>
                  <a:srgbClr val="FF0000"/>
                </a:solidFill>
                <a:effectLst/>
              </a:rPr>
            </a:br>
            <a:r>
              <a:rPr lang="ru-RU" sz="4000" dirty="0" smtClean="0">
                <a:solidFill>
                  <a:srgbClr val="FF0000"/>
                </a:solidFill>
                <a:effectLst/>
              </a:rPr>
              <a:t> Как зовут его –</a:t>
            </a:r>
            <a:endParaRPr lang="ru-RU" sz="4000" dirty="0">
              <a:solidFill>
                <a:srgbClr val="FF0000"/>
              </a:solidFill>
              <a:effectLst/>
            </a:endParaRPr>
          </a:p>
        </p:txBody>
      </p:sp>
      <p:pic>
        <p:nvPicPr>
          <p:cNvPr id="6" name="Содержимое 5" descr="вопрос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71934" y="571480"/>
            <a:ext cx="5332454" cy="5332454"/>
          </a:xfrm>
        </p:spPr>
      </p:pic>
    </p:spTree>
  </p:cSld>
  <p:clrMapOvr>
    <a:masterClrMapping/>
  </p:clrMapOvr>
  <p:transition spd="slow">
    <p:pull dir="ru"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nd_0.jp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3154" r="3154"/>
          <a:stretch>
            <a:fillRect/>
          </a:stretch>
        </p:blipFill>
        <p:spPr>
          <a:xfrm>
            <a:off x="571472" y="571480"/>
            <a:ext cx="8247239" cy="595633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714356"/>
            <a:ext cx="5486400" cy="98278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Индюк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Индюк - Кулдыкань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circle/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3050"/>
            <a:ext cx="5572164" cy="5841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effectLst/>
              </a:rPr>
              <a:t>   </a:t>
            </a:r>
            <a:br>
              <a:rPr lang="ru-RU" sz="4000" dirty="0" smtClean="0">
                <a:effectLst/>
              </a:rPr>
            </a:br>
            <a:r>
              <a:rPr lang="ru-RU" sz="4000" dirty="0" smtClean="0">
                <a:effectLst/>
              </a:rPr>
              <a:t/>
            </a:r>
            <a:br>
              <a:rPr lang="ru-RU" sz="4000" dirty="0" smtClean="0">
                <a:effectLst/>
              </a:rPr>
            </a:br>
            <a:r>
              <a:rPr lang="ru-RU" sz="4000" dirty="0" smtClean="0">
                <a:effectLst/>
              </a:rPr>
              <a:t/>
            </a:r>
            <a:br>
              <a:rPr lang="ru-RU" sz="4000" dirty="0" smtClean="0">
                <a:effectLst/>
              </a:rPr>
            </a:br>
            <a:r>
              <a:rPr lang="ru-RU" sz="4000" dirty="0" smtClean="0">
                <a:effectLst/>
              </a:rPr>
              <a:t>        </a:t>
            </a:r>
            <a:r>
              <a:rPr lang="ru-RU" sz="4000" b="1" dirty="0" smtClean="0">
                <a:solidFill>
                  <a:srgbClr val="FF0000"/>
                </a:solidFill>
                <a:effectLst/>
              </a:rPr>
              <a:t>Третий лишний.</a:t>
            </a:r>
            <a:endParaRPr lang="ru-RU" sz="40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428860" y="5000636"/>
            <a:ext cx="4714908" cy="98265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Содержимое 4" descr="64927308_222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4282" y="1357298"/>
            <a:ext cx="2286000" cy="2838450"/>
          </a:xfrm>
        </p:spPr>
      </p:pic>
      <p:pic>
        <p:nvPicPr>
          <p:cNvPr id="6" name="Рисунок 5" descr="4538927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1357298"/>
            <a:ext cx="3893895" cy="2857520"/>
          </a:xfrm>
          <a:prstGeom prst="rect">
            <a:avLst/>
          </a:prstGeom>
        </p:spPr>
      </p:pic>
      <p:pic>
        <p:nvPicPr>
          <p:cNvPr id="7" name="Рисунок 6" descr="73260589_image0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140" y="1357298"/>
            <a:ext cx="2190971" cy="2857520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Молодцы!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453892732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792" b="79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28794" y="6000768"/>
            <a:ext cx="5314968" cy="482717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+mj-lt"/>
              </a:rPr>
              <a:t>Почему?</a:t>
            </a:r>
            <a:endParaRPr lang="ru-RU" sz="4000" b="1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ransition spd="slow">
    <p:fade thruBlk="1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0"/>
            <a:ext cx="4929222" cy="92867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/>
              </a:rPr>
              <a:t>Третий лишний.</a:t>
            </a:r>
            <a:endParaRPr lang="ru-RU" sz="40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786050" y="5929330"/>
            <a:ext cx="4214842" cy="785794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+mj-lt"/>
              </a:rPr>
              <a:t>      </a:t>
            </a:r>
            <a:endParaRPr lang="ru-RU" sz="44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9" name="Содержимое 8" descr="0006-015-Otrjad-guseobraznye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" y="1142985"/>
            <a:ext cx="3241126" cy="2428892"/>
          </a:xfrm>
        </p:spPr>
      </p:pic>
      <p:pic>
        <p:nvPicPr>
          <p:cNvPr id="10" name="Рисунок 9" descr="73260589_image0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2643182"/>
            <a:ext cx="2476506" cy="3229922"/>
          </a:xfrm>
          <a:prstGeom prst="rect">
            <a:avLst/>
          </a:prstGeom>
        </p:spPr>
      </p:pic>
      <p:pic>
        <p:nvPicPr>
          <p:cNvPr id="11" name="Рисунок 10" descr="Petu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4956" y="1000108"/>
            <a:ext cx="3329044" cy="3424942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72452" cy="72705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/>
              </a:rPr>
              <a:t>                      Молодцы!</a:t>
            </a:r>
            <a:endParaRPr lang="ru-RU" sz="44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85918" y="5786454"/>
            <a:ext cx="5072098" cy="107154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+mj-lt"/>
              </a:rPr>
              <a:t>               Почему?</a:t>
            </a:r>
            <a:endParaRPr lang="ru-RU" sz="40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5" name="Содержимое 4" descr="Petuh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214546" y="928670"/>
            <a:ext cx="4629150" cy="4762500"/>
          </a:xfrm>
        </p:spPr>
      </p:pic>
      <p:pic>
        <p:nvPicPr>
          <p:cNvPr id="6" name="petu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/>
              </a:rPr>
              <a:t>У кого - кто?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pic>
        <p:nvPicPr>
          <p:cNvPr id="5" name="Содержимое 4" descr="1256407126_0_12e7e_cfd7647e_orig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4282" y="1071546"/>
            <a:ext cx="1571636" cy="1571636"/>
          </a:xfrm>
          <a:ln>
            <a:solidFill>
              <a:srgbClr val="FF0000"/>
            </a:solidFill>
          </a:ln>
        </p:spPr>
      </p:pic>
      <p:pic>
        <p:nvPicPr>
          <p:cNvPr id="6" name="Содержимое 5" descr="2477835a9a0f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0" y="3857628"/>
            <a:ext cx="1428760" cy="1797380"/>
          </a:xfrm>
          <a:ln>
            <a:solidFill>
              <a:srgbClr val="FF0000"/>
            </a:solidFill>
          </a:ln>
        </p:spPr>
      </p:pic>
      <p:pic>
        <p:nvPicPr>
          <p:cNvPr id="7" name="Рисунок 6" descr="TURKYW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2643182"/>
            <a:ext cx="1714512" cy="128588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Рисунок 7" descr="a4e852a831e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662" y="5357834"/>
            <a:ext cx="2000221" cy="150016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Рисунок 8" descr="3215_bi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6380" y="1000108"/>
            <a:ext cx="2557761" cy="182879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Рисунок 9" descr="73260589_image018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3834" y="2500306"/>
            <a:ext cx="1357290" cy="177021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Рисунок 10" descr="ind_0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0694" y="4143380"/>
            <a:ext cx="2118486" cy="143350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2" name="Рисунок 11" descr="64927308_22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29520" y="5000637"/>
            <a:ext cx="1500198" cy="1862746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4" name="Прямая со стрелкой 13"/>
          <p:cNvCxnSpPr/>
          <p:nvPr/>
        </p:nvCxnSpPr>
        <p:spPr>
          <a:xfrm>
            <a:off x="1714480" y="1714488"/>
            <a:ext cx="5786478" cy="49292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1428728" y="3571876"/>
            <a:ext cx="6429420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428860" y="3357562"/>
            <a:ext cx="3214710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 flipH="1" flipV="1">
            <a:off x="2428860" y="2285992"/>
            <a:ext cx="3643338" cy="3500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amond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643182"/>
            <a:ext cx="571504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Молодцы!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87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4000504"/>
            <a:ext cx="3214710" cy="2411033"/>
          </a:xfrm>
          <a:prstGeom prst="rect">
            <a:avLst/>
          </a:prstGeom>
        </p:spPr>
      </p:pic>
      <p:pic>
        <p:nvPicPr>
          <p:cNvPr id="4" name="Рисунок 3" descr="i_indiuk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42852"/>
            <a:ext cx="2857496" cy="2857496"/>
          </a:xfrm>
          <a:prstGeom prst="rect">
            <a:avLst/>
          </a:prstGeom>
        </p:spPr>
      </p:pic>
      <p:pic>
        <p:nvPicPr>
          <p:cNvPr id="5" name="Рисунок 4" descr="b042c1c9bbf26a89ee10e65a7e68503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4071942"/>
            <a:ext cx="3619502" cy="2259603"/>
          </a:xfrm>
          <a:prstGeom prst="rect">
            <a:avLst/>
          </a:prstGeom>
        </p:spPr>
      </p:pic>
      <p:pic>
        <p:nvPicPr>
          <p:cNvPr id="6" name="Рисунок 5" descr="249381-23956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7818" y="214290"/>
            <a:ext cx="3484590" cy="2616123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58072" cy="785794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9900"/>
                </a:solidFill>
                <a:effectLst/>
              </a:rPr>
              <a:t>Один и много</a:t>
            </a:r>
            <a:endParaRPr lang="ru-RU" sz="4400" dirty="0">
              <a:solidFill>
                <a:srgbClr val="FF9900"/>
              </a:solidFill>
              <a:effectLst/>
            </a:endParaRPr>
          </a:p>
        </p:txBody>
      </p:sp>
      <p:pic>
        <p:nvPicPr>
          <p:cNvPr id="5" name="Содержимое 4" descr="1256407126_0_12e7e_cfd7647e_orig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7158" y="642918"/>
            <a:ext cx="1543032" cy="1543032"/>
          </a:xfrm>
        </p:spPr>
      </p:pic>
      <p:pic>
        <p:nvPicPr>
          <p:cNvPr id="6" name="Содержимое 5" descr="426777805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15074" y="571480"/>
            <a:ext cx="2765415" cy="1555547"/>
          </a:xfrm>
        </p:spPr>
      </p:pic>
      <p:pic>
        <p:nvPicPr>
          <p:cNvPr id="7" name="Рисунок 6" descr="a4e852a831e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290" y="2071678"/>
            <a:ext cx="2190743" cy="1643058"/>
          </a:xfrm>
          <a:prstGeom prst="rect">
            <a:avLst/>
          </a:prstGeom>
        </p:spPr>
      </p:pic>
      <p:pic>
        <p:nvPicPr>
          <p:cNvPr id="8" name="Рисунок 7" descr="100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380" y="2143116"/>
            <a:ext cx="2214871" cy="1662857"/>
          </a:xfrm>
          <a:prstGeom prst="rect">
            <a:avLst/>
          </a:prstGeom>
        </p:spPr>
      </p:pic>
      <p:pic>
        <p:nvPicPr>
          <p:cNvPr id="10" name="Рисунок 9" descr="2009.06.16---13.15.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5074" y="5089933"/>
            <a:ext cx="2357422" cy="1768067"/>
          </a:xfrm>
          <a:prstGeom prst="rect">
            <a:avLst/>
          </a:prstGeom>
        </p:spPr>
      </p:pic>
      <p:pic>
        <p:nvPicPr>
          <p:cNvPr id="12" name="Рисунок 11" descr="2477835a9a0f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43042" y="5060620"/>
            <a:ext cx="1428760" cy="1797380"/>
          </a:xfrm>
          <a:prstGeom prst="rect">
            <a:avLst/>
          </a:prstGeom>
        </p:spPr>
      </p:pic>
      <p:pic>
        <p:nvPicPr>
          <p:cNvPr id="13" name="Рисунок 12" descr="TURKYWL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282" y="3643314"/>
            <a:ext cx="1950720" cy="1463040"/>
          </a:xfrm>
          <a:prstGeom prst="rect">
            <a:avLst/>
          </a:prstGeom>
        </p:spPr>
      </p:pic>
      <p:pic>
        <p:nvPicPr>
          <p:cNvPr id="14" name="Рисунок 13" descr="1-prodam_indyushat_sutochnih_opt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6578" y="3571876"/>
            <a:ext cx="2111361" cy="1583521"/>
          </a:xfrm>
          <a:prstGeom prst="rect">
            <a:avLst/>
          </a:prstGeom>
        </p:spPr>
      </p:pic>
      <p:sp>
        <p:nvSpPr>
          <p:cNvPr id="19" name="Стрелка вправо 18"/>
          <p:cNvSpPr/>
          <p:nvPr/>
        </p:nvSpPr>
        <p:spPr>
          <a:xfrm>
            <a:off x="3428992" y="1071546"/>
            <a:ext cx="18573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4000496" y="25717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3143240" y="4214818"/>
            <a:ext cx="250033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3929058" y="5572140"/>
            <a:ext cx="14287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effectLst/>
              </a:rPr>
              <a:t>Молодцы!</a:t>
            </a:r>
            <a:endParaRPr lang="ru-RU" sz="540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3900486" cy="501175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effectLst/>
              </a:rPr>
              <a:t>Кто  кричит во дворе,</a:t>
            </a:r>
            <a:br>
              <a:rPr lang="ru-RU" dirty="0" smtClean="0">
                <a:solidFill>
                  <a:srgbClr val="FF0000"/>
                </a:solidFill>
                <a:effectLst/>
              </a:rPr>
            </a:br>
            <a:r>
              <a:rPr lang="ru-RU" dirty="0" smtClean="0">
                <a:solidFill>
                  <a:srgbClr val="FF0000"/>
                </a:solidFill>
                <a:effectLst/>
              </a:rPr>
              <a:t> Будит нас на заре?</a:t>
            </a:r>
            <a:br>
              <a:rPr lang="ru-RU" dirty="0" smtClean="0">
                <a:solidFill>
                  <a:srgbClr val="FF0000"/>
                </a:solidFill>
                <a:effectLst/>
              </a:rPr>
            </a:br>
            <a:r>
              <a:rPr lang="ru-RU" dirty="0" smtClean="0">
                <a:solidFill>
                  <a:srgbClr val="FF0000"/>
                </a:solidFill>
                <a:effectLst/>
              </a:rPr>
              <a:t> У него  есть перья - пух!</a:t>
            </a:r>
            <a:br>
              <a:rPr lang="ru-RU" dirty="0" smtClean="0">
                <a:solidFill>
                  <a:srgbClr val="FF0000"/>
                </a:solidFill>
                <a:effectLst/>
              </a:rPr>
            </a:br>
            <a:r>
              <a:rPr lang="ru-RU" dirty="0" smtClean="0">
                <a:solidFill>
                  <a:srgbClr val="FF0000"/>
                </a:solidFill>
                <a:effectLst/>
              </a:rPr>
              <a:t> И зовут его ... !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pic>
        <p:nvPicPr>
          <p:cNvPr id="7" name="Содержимое 6" descr="вопрос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43406" y="785794"/>
            <a:ext cx="4500594" cy="4500594"/>
          </a:xfrm>
        </p:spPr>
      </p:pic>
    </p:spTree>
  </p:cSld>
  <p:clrMapOvr>
    <a:masterClrMapping/>
  </p:clrMapOvr>
  <p:transition spd="slow">
    <p:wheel spokes="8"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Что дают птицы людям.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9252320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2844" y="1285860"/>
            <a:ext cx="3531665" cy="2648749"/>
          </a:xfrm>
        </p:spPr>
      </p:pic>
      <p:pic>
        <p:nvPicPr>
          <p:cNvPr id="6" name="Содержимое 5" descr="0_55312_854ffc4a_XL.pn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606816" y="1142984"/>
            <a:ext cx="3537184" cy="2843012"/>
          </a:xfrm>
        </p:spPr>
      </p:pic>
      <p:pic>
        <p:nvPicPr>
          <p:cNvPr id="9" name="Рисунок 8" descr="2de52cd5ad40de0a8fd27352fb13b99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28" y="4071942"/>
            <a:ext cx="2714620" cy="2714620"/>
          </a:xfrm>
          <a:prstGeom prst="rect">
            <a:avLst/>
          </a:prstGeom>
        </p:spPr>
      </p:pic>
      <p:pic>
        <p:nvPicPr>
          <p:cNvPr id="10" name="Рисунок 9" descr="755-768-fm6012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876" y="4143380"/>
            <a:ext cx="2668670" cy="2714620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CC0066"/>
                </a:solidFill>
                <a:effectLst/>
              </a:rPr>
              <a:t>Молодцы!</a:t>
            </a:r>
            <a:endParaRPr lang="ru-RU" sz="6600" dirty="0"/>
          </a:p>
        </p:txBody>
      </p:sp>
      <p:pic>
        <p:nvPicPr>
          <p:cNvPr id="4" name="Содержимое 3" descr="32364554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1604" y="714356"/>
            <a:ext cx="5643602" cy="5662414"/>
          </a:xfrm>
        </p:spPr>
      </p:pic>
    </p:spTree>
  </p:cSld>
  <p:clrMapOvr>
    <a:masterClrMapping/>
  </p:clrMapOvr>
  <p:transition spd="slow">
    <p:randomBar dir="vert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628640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rgbClr val="7030A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+mj-lt"/>
              </a:rPr>
              <a:t>Спасибо за внимание!</a:t>
            </a:r>
            <a:endParaRPr lang="ru-RU" sz="44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etuh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285852" y="10025"/>
            <a:ext cx="6786609" cy="6591812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effectLst/>
              </a:rPr>
              <a:t>Петух</a:t>
            </a:r>
            <a:endParaRPr lang="ru-RU" sz="4400" dirty="0">
              <a:solidFill>
                <a:srgbClr val="FF0000"/>
              </a:solidFill>
              <a:effectLst/>
            </a:endParaRPr>
          </a:p>
        </p:txBody>
      </p:sp>
      <p:pic>
        <p:nvPicPr>
          <p:cNvPr id="5" name="petuh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dissolve/>
    <p:sndAc>
      <p:stSnd>
        <p:snd r:embed="rId5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1924" cy="608332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/>
              </a:rPr>
              <a:t>Я пеструшка, я хохлатка.</a:t>
            </a:r>
            <a:br>
              <a:rPr lang="ru-RU" dirty="0" smtClean="0">
                <a:solidFill>
                  <a:srgbClr val="FF0000"/>
                </a:solidFill>
                <a:effectLst/>
              </a:rPr>
            </a:br>
            <a:r>
              <a:rPr lang="ru-RU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/>
              </a:rPr>
              <a:t>Куд-куда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! - кричу я кратко.</a:t>
            </a:r>
            <a:br>
              <a:rPr lang="ru-RU" dirty="0" smtClean="0">
                <a:solidFill>
                  <a:srgbClr val="FF0000"/>
                </a:solidFill>
                <a:effectLst/>
              </a:rPr>
            </a:br>
            <a:r>
              <a:rPr lang="ru-RU" dirty="0" smtClean="0">
                <a:solidFill>
                  <a:srgbClr val="FF0000"/>
                </a:solidFill>
                <a:effectLst/>
              </a:rPr>
              <a:t> Кричу, и слышит улица:</a:t>
            </a:r>
            <a:br>
              <a:rPr lang="ru-RU" dirty="0" smtClean="0">
                <a:solidFill>
                  <a:srgbClr val="FF0000"/>
                </a:solidFill>
                <a:effectLst/>
              </a:rPr>
            </a:br>
            <a:r>
              <a:rPr lang="ru-RU" dirty="0" smtClean="0">
                <a:solidFill>
                  <a:srgbClr val="FF0000"/>
                </a:solidFill>
                <a:effectLst/>
              </a:rPr>
              <a:t> Снесла яичко ...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pic>
        <p:nvPicPr>
          <p:cNvPr id="6" name="Содержимое 5" descr="вопрос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00562" y="785794"/>
            <a:ext cx="4786346" cy="4786346"/>
          </a:xfrm>
        </p:spPr>
      </p:pic>
    </p:spTree>
  </p:cSld>
  <p:clrMapOvr>
    <a:masterClrMapping/>
  </p:clrMapOvr>
  <p:transition spd="slow">
    <p:wipe dir="r"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1300617571_1285534208_funny-cocks_25.jp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3918" r="3918"/>
          <a:stretch>
            <a:fillRect/>
          </a:stretch>
        </p:blipFill>
        <p:spPr>
          <a:xfrm>
            <a:off x="362654" y="500042"/>
            <a:ext cx="8495626" cy="613573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57356" y="642918"/>
            <a:ext cx="5486400" cy="53035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Курица</a:t>
            </a:r>
            <a:endParaRPr lang="ru-RU" sz="4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Kudahtane-ptichii_dvo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3357586" cy="62151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effectLst/>
              </a:rPr>
              <a:t>Шея длинная у птицы.</a:t>
            </a:r>
            <a:br>
              <a:rPr lang="ru-RU" dirty="0" smtClean="0">
                <a:solidFill>
                  <a:srgbClr val="FF0000"/>
                </a:solidFill>
                <a:effectLst/>
              </a:rPr>
            </a:br>
            <a:r>
              <a:rPr lang="ru-RU" dirty="0" smtClean="0">
                <a:solidFill>
                  <a:srgbClr val="FF0000"/>
                </a:solidFill>
                <a:effectLst/>
              </a:rPr>
              <a:t> Клювом ущипнуть стремится.</a:t>
            </a:r>
            <a:br>
              <a:rPr lang="ru-RU" dirty="0" smtClean="0">
                <a:solidFill>
                  <a:srgbClr val="FF0000"/>
                </a:solidFill>
                <a:effectLst/>
              </a:rPr>
            </a:br>
            <a:r>
              <a:rPr lang="ru-RU" dirty="0" smtClean="0">
                <a:solidFill>
                  <a:srgbClr val="FF0000"/>
                </a:solidFill>
                <a:effectLst/>
              </a:rPr>
              <a:t> Зашипит, а ты не трусь.</a:t>
            </a:r>
            <a:br>
              <a:rPr lang="ru-RU" dirty="0" smtClean="0">
                <a:solidFill>
                  <a:srgbClr val="FF0000"/>
                </a:solidFill>
                <a:effectLst/>
              </a:rPr>
            </a:br>
            <a:r>
              <a:rPr lang="ru-RU" dirty="0" smtClean="0">
                <a:solidFill>
                  <a:srgbClr val="FF0000"/>
                </a:solidFill>
                <a:effectLst/>
              </a:rPr>
              <a:t> "га-га-га" -- кто это? --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pic>
        <p:nvPicPr>
          <p:cNvPr id="6" name="Содержимое 5" descr="вопрос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57620" y="714356"/>
            <a:ext cx="5000659" cy="5000659"/>
          </a:xfrm>
        </p:spPr>
      </p:pic>
    </p:spTree>
  </p:cSld>
  <p:clrMapOvr>
    <a:masterClrMapping/>
  </p:clrMapOvr>
  <p:transition spd="slow">
    <p:wedge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A37EA38FEA61AF1A96C38A839D6.jp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1798" b="1798"/>
          <a:stretch>
            <a:fillRect/>
          </a:stretch>
        </p:blipFill>
        <p:spPr>
          <a:xfrm>
            <a:off x="571472" y="571480"/>
            <a:ext cx="8175801" cy="590474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71604" y="714356"/>
            <a:ext cx="5486400" cy="53035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+mj-lt"/>
              </a:rPr>
              <a:t>       </a:t>
            </a:r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Гусь</a:t>
            </a:r>
            <a:endParaRPr lang="ru-RU" sz="4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gussi_guss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00486" cy="608332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/>
              </a:rPr>
              <a:t>Как на речку прилетает,</a:t>
            </a:r>
            <a:br>
              <a:rPr lang="ru-RU" dirty="0" smtClean="0">
                <a:solidFill>
                  <a:srgbClr val="FF0000"/>
                </a:solidFill>
                <a:effectLst/>
              </a:rPr>
            </a:br>
            <a:r>
              <a:rPr lang="ru-RU" dirty="0" smtClean="0">
                <a:solidFill>
                  <a:srgbClr val="FF0000"/>
                </a:solidFill>
                <a:effectLst/>
              </a:rPr>
              <a:t> сразу в воду залезает.</a:t>
            </a:r>
            <a:br>
              <a:rPr lang="ru-RU" dirty="0" smtClean="0">
                <a:solidFill>
                  <a:srgbClr val="FF0000"/>
                </a:solidFill>
                <a:effectLst/>
              </a:rPr>
            </a:br>
            <a:r>
              <a:rPr lang="ru-RU" dirty="0" smtClean="0">
                <a:solidFill>
                  <a:srgbClr val="FF0000"/>
                </a:solidFill>
                <a:effectLst/>
              </a:rPr>
              <a:t> "</a:t>
            </a:r>
            <a:r>
              <a:rPr lang="ru-RU" dirty="0" err="1" smtClean="0">
                <a:solidFill>
                  <a:srgbClr val="FF0000"/>
                </a:solidFill>
                <a:effectLst/>
              </a:rPr>
              <a:t>Кря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" - нырнула на минутку</a:t>
            </a:r>
            <a:br>
              <a:rPr lang="ru-RU" dirty="0" smtClean="0">
                <a:solidFill>
                  <a:srgbClr val="FF0000"/>
                </a:solidFill>
                <a:effectLst/>
              </a:rPr>
            </a:br>
            <a:r>
              <a:rPr lang="ru-RU" dirty="0" smtClean="0">
                <a:solidFill>
                  <a:srgbClr val="FF0000"/>
                </a:solidFill>
                <a:effectLst/>
              </a:rPr>
              <a:t> Вы узнали? Это --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pic>
        <p:nvPicPr>
          <p:cNvPr id="6" name="Содержимое 5" descr="вопрос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1546" y="500042"/>
            <a:ext cx="5332454" cy="5332454"/>
          </a:xfrm>
        </p:spPr>
      </p:pic>
    </p:spTree>
  </p:cSld>
  <p:clrMapOvr>
    <a:masterClrMapping/>
  </p:clrMapOvr>
  <p:transition spd="slow">
    <p:zoom dir="in"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06-015-Otrjad-guseobraznye.jp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1813" b="1813"/>
          <a:stretch>
            <a:fillRect/>
          </a:stretch>
        </p:blipFill>
        <p:spPr>
          <a:xfrm>
            <a:off x="285720" y="52367"/>
            <a:ext cx="8335162" cy="680563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42853"/>
            <a:ext cx="5486400" cy="78581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Утка</a:t>
            </a:r>
            <a:endParaRPr lang="ru-RU" sz="4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-Утки крики 1(ka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/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272</TotalTime>
  <Words>74</Words>
  <PresentationFormat>Экран (4:3)</PresentationFormat>
  <Paragraphs>27</Paragraphs>
  <Slides>22</Slides>
  <Notes>1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Домашние птицы.</vt:lpstr>
      <vt:lpstr>Кто  кричит во дворе,  Будит нас на заре?  У него  есть перья - пух!  И зовут его ... !</vt:lpstr>
      <vt:lpstr>Петух</vt:lpstr>
      <vt:lpstr>Я пеструшка, я хохлатка.  Куд-куда! - кричу я кратко.  Кричу, и слышит улица:  Снесла яичко ...</vt:lpstr>
      <vt:lpstr>Слайд 5</vt:lpstr>
      <vt:lpstr>Шея длинная у птицы.  Клювом ущипнуть стремится.  Зашипит, а ты не трусь.  "га-га-га" -- кто это? --</vt:lpstr>
      <vt:lpstr>Слайд 7</vt:lpstr>
      <vt:lpstr>Как на речку прилетает,  сразу в воду залезает.  "Кря" - нырнула на минутку  Вы узнали? Это --</vt:lpstr>
      <vt:lpstr>Слайд 9</vt:lpstr>
      <vt:lpstr>Распускает хвост павлином,  Ходит важным господином,  По земле ногами – стук,  Как зовут его –</vt:lpstr>
      <vt:lpstr>Слайд 11</vt:lpstr>
      <vt:lpstr>              Третий лишний.</vt:lpstr>
      <vt:lpstr>Молодцы!</vt:lpstr>
      <vt:lpstr>Третий лишний.</vt:lpstr>
      <vt:lpstr>                      Молодцы!</vt:lpstr>
      <vt:lpstr>У кого - кто?</vt:lpstr>
      <vt:lpstr>Молодцы!</vt:lpstr>
      <vt:lpstr>Один и много</vt:lpstr>
      <vt:lpstr>Молодцы!</vt:lpstr>
      <vt:lpstr>Что дают птицы людям.</vt:lpstr>
      <vt:lpstr>Молодцы!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птицы.</dc:title>
  <cp:lastModifiedBy>Admin</cp:lastModifiedBy>
  <cp:revision>36</cp:revision>
  <dcterms:modified xsi:type="dcterms:W3CDTF">2014-03-31T17:58:22Z</dcterms:modified>
</cp:coreProperties>
</file>