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F5BC-B940-4325-9C50-D4C1E2E828FB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AD59-8795-40A4-98B9-4C1EB4FD8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F5BC-B940-4325-9C50-D4C1E2E828FB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AD59-8795-40A4-98B9-4C1EB4FD8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Перелетные птицы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im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01705"/>
            <a:ext cx="12192000" cy="64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1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ТРЯСОГУЗКА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УТКА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ЦАПЛЯ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ГУСЬ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АИСТ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ЕДЯТ  ПТИЦЫ 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 ЖИВУТ  ПТИЦЫ 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ВНИМАНИЕ!!!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lnSpc>
                <a:spcPct val="100000"/>
              </a:lnSpc>
              <a:spcBef>
                <a:spcPct val="20000"/>
              </a:spcBef>
            </a:pPr>
            <a:r>
              <a:rPr lang="ru-RU" sz="3200" b="1" cap="none" spc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cap="none" spc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pc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Обогащать и систематизировать знания</a:t>
            </a:r>
            <a:br>
              <a:rPr lang="ru-RU" sz="2800" b="1" cap="none" spc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о перелетных птицах, о пользе которую они приносят людям и природе;</a:t>
            </a:r>
            <a:br>
              <a:rPr lang="ru-RU" sz="2800" b="1" cap="none" spc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Воспитывать бережное отношение к птицам, желание им помочь.</a:t>
            </a:r>
            <a:endParaRPr lang="ru-RU" sz="2800" b="1" cap="none" spc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ГРАЧ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ЗЯБЛИК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ДРОЗД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5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ЛЕБЕДЬ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6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Office PowerPoint</Application>
  <PresentationFormat>Произвольный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Перелетные птицы</vt:lpstr>
      <vt:lpstr>Цель: 1. Обогащать и систематизировать знания  детей о перелетных птицах, о пользе которую они приносят людям и природе; 2. Воспитывать бережное отношение к птицам, желание им помочь.</vt:lpstr>
      <vt:lpstr>      ГРАЧ</vt:lpstr>
      <vt:lpstr>СКВОРЕЦ</vt:lpstr>
      <vt:lpstr>ЛАСТОЧКА</vt:lpstr>
      <vt:lpstr>СОЛОВЕЙ</vt:lpstr>
      <vt:lpstr>  ЗЯБЛИК</vt:lpstr>
      <vt:lpstr>   ДРОЗД</vt:lpstr>
      <vt:lpstr>  ЛЕБЕДЬ</vt:lpstr>
      <vt:lpstr>ТРЯСОГУЗКА</vt:lpstr>
      <vt:lpstr>     УТКА</vt:lpstr>
      <vt:lpstr>   ЦАПЛЯ</vt:lpstr>
      <vt:lpstr>     ГУСЬ</vt:lpstr>
      <vt:lpstr>     АИСТ</vt:lpstr>
      <vt:lpstr>ЧТО  ЕДЯТ  ПТИЦЫ ?</vt:lpstr>
      <vt:lpstr>ГДЕ  ЖИВУТ  ПТИЦЫ ?</vt:lpstr>
      <vt:lpstr>СПАСИБО  ЗА 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Лиза</dc:creator>
  <cp:lastModifiedBy>Dima</cp:lastModifiedBy>
  <cp:revision>3</cp:revision>
  <dcterms:created xsi:type="dcterms:W3CDTF">2017-02-21T19:33:14Z</dcterms:created>
  <dcterms:modified xsi:type="dcterms:W3CDTF">2020-04-06T09:36:55Z</dcterms:modified>
</cp:coreProperties>
</file>